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181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1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6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9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5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5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5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2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3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780-7EA0-4DCB-AC0B-84DAFAEA283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7224-57AD-40D2-83EF-8936D1C83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2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county.gov/outrea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E83710F-D1AF-428C-84CB-895F48F6C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21" b="25845"/>
          <a:stretch/>
        </p:blipFill>
        <p:spPr>
          <a:xfrm>
            <a:off x="51982" y="6071421"/>
            <a:ext cx="1201085" cy="61537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0"/>
            <a:ext cx="12192000" cy="20781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DA5D56-EAE6-4E09-A0E6-08EBA1B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239327"/>
            <a:ext cx="12192000" cy="119397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chemeClr val="bg1"/>
                </a:solidFill>
              </a:rPr>
              <a:t>Public Health Seattle &amp; King County is here to help you during the coronavirus crisis!</a:t>
            </a:r>
            <a:br>
              <a:rPr lang="en-US" sz="27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endParaRPr lang="en-US" sz="2700" kern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B95DAB-F4D8-4DBD-85C2-7E348E492821}"/>
              </a:ext>
            </a:extLst>
          </p:cNvPr>
          <p:cNvSpPr txBox="1"/>
          <p:nvPr/>
        </p:nvSpPr>
        <p:spPr>
          <a:xfrm>
            <a:off x="-1" y="54250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Spanish, Vietnamese, Amharic, Korean, Somali and other languages are available through our language line service.</a:t>
            </a:r>
            <a:endParaRPr lang="en-US" sz="2300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26730"/>
            <a:ext cx="12192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300" b="1" cap="all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Worried about not having insurance?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150735"/>
            <a:ext cx="12192000" cy="1705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</a:pPr>
            <a:r>
              <a:rPr lang="en-US" sz="3600" dirty="0">
                <a:latin typeface="Bahnschrift SemiCondensed" panose="020B0502040204020203" pitchFamily="34" charset="0"/>
              </a:rPr>
              <a:t>Need help finding a medical provider? </a:t>
            </a:r>
          </a:p>
          <a:p>
            <a:pPr algn="ctr">
              <a:spcAft>
                <a:spcPts val="500"/>
              </a:spcAft>
            </a:pPr>
            <a:r>
              <a:rPr lang="en-US" sz="2400" dirty="0">
                <a:latin typeface="+mj-lt"/>
              </a:rPr>
              <a:t>Call 1-800-756-5437 to reach </a:t>
            </a:r>
          </a:p>
          <a:p>
            <a:pPr algn="ctr">
              <a:spcAft>
                <a:spcPts val="500"/>
              </a:spcAft>
            </a:pPr>
            <a:r>
              <a:rPr lang="en-US" sz="2400" dirty="0">
                <a:latin typeface="+mj-lt"/>
              </a:rPr>
              <a:t>the Community Health Access Program (CHAP).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982" y="6294069"/>
            <a:ext cx="1219199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latin typeface="+mj-lt"/>
                <a:hlinkClick r:id="rId3"/>
              </a:rPr>
              <a:t>www.kingcounty.gov/outreach</a:t>
            </a:r>
            <a:r>
              <a:rPr lang="en-US" sz="1500" dirty="0">
                <a:latin typeface="+mj-lt"/>
              </a:rPr>
              <a:t>             email: chap@kingcounty.gov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60" y="2692532"/>
            <a:ext cx="2551472" cy="255147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2434318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+mj-lt"/>
              </a:rPr>
              <a:t>A Special Enrollment Period for health insurance is now open on the WA Health Benefit Exchange through </a:t>
            </a:r>
            <a:r>
              <a:rPr lang="en-US" b="1" i="1" dirty="0">
                <a:latin typeface="+mj-lt"/>
              </a:rPr>
              <a:t>May</a:t>
            </a:r>
            <a:r>
              <a:rPr lang="en-US" i="1" dirty="0">
                <a:latin typeface="+mj-lt"/>
              </a:rPr>
              <a:t> </a:t>
            </a:r>
            <a:r>
              <a:rPr lang="en-US" b="1" i="1" dirty="0">
                <a:latin typeface="+mj-lt"/>
              </a:rPr>
              <a:t>8, 2020</a:t>
            </a:r>
            <a:r>
              <a:rPr lang="en-US" i="1" dirty="0">
                <a:latin typeface="+mj-lt"/>
              </a:rPr>
              <a:t>.</a:t>
            </a:r>
          </a:p>
          <a:p>
            <a:pPr algn="ctr"/>
            <a:r>
              <a:rPr lang="en-US" i="1" dirty="0">
                <a:latin typeface="+mj-lt"/>
              </a:rPr>
              <a:t>If you lose your employer health insurance you have 60 days to enroll </a:t>
            </a:r>
            <a:r>
              <a:rPr lang="en-US" i="1">
                <a:latin typeface="+mj-lt"/>
              </a:rPr>
              <a:t>into coverage.</a:t>
            </a:r>
            <a:endParaRPr lang="en-US" i="1" dirty="0">
              <a:latin typeface="+mj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782" y="6264971"/>
            <a:ext cx="1787752" cy="3813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955" y="6252507"/>
            <a:ext cx="1611912" cy="434284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0" y="59944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4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F321B7D844948A449A5FE9D584242" ma:contentTypeVersion="13" ma:contentTypeDescription="Create a new document." ma:contentTypeScope="" ma:versionID="93b71065afc1b04ab90df992ebbf664d">
  <xsd:schema xmlns:xsd="http://www.w3.org/2001/XMLSchema" xmlns:xs="http://www.w3.org/2001/XMLSchema" xmlns:p="http://schemas.microsoft.com/office/2006/metadata/properties" xmlns:ns3="327fa943-d952-4d3f-9adf-9593a0f8504e" xmlns:ns4="dae6d6b8-fd8c-4d95-ab1c-b2b4c7f7c682" targetNamespace="http://schemas.microsoft.com/office/2006/metadata/properties" ma:root="true" ma:fieldsID="2d53df40ed2abc46cf5c74970d25077b" ns3:_="" ns4:_="">
    <xsd:import namespace="327fa943-d952-4d3f-9adf-9593a0f8504e"/>
    <xsd:import namespace="dae6d6b8-fd8c-4d95-ab1c-b2b4c7f7c68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fa943-d952-4d3f-9adf-9593a0f85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6d6b8-fd8c-4d95-ab1c-b2b4c7f7c68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A0FECA-B34D-477F-8FFC-EC5BC2685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7fa943-d952-4d3f-9adf-9593a0f8504e"/>
    <ds:schemaRef ds:uri="dae6d6b8-fd8c-4d95-ab1c-b2b4c7f7c6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32DF00-0A11-4E12-A1FF-890A5CD847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15BDD6-E8F5-498C-B7FF-895725132AB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dae6d6b8-fd8c-4d95-ab1c-b2b4c7f7c682"/>
    <ds:schemaRef ds:uri="327fa943-d952-4d3f-9adf-9593a0f8504e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98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SemiCondensed</vt:lpstr>
      <vt:lpstr>Calibri</vt:lpstr>
      <vt:lpstr>Calibri Light</vt:lpstr>
      <vt:lpstr>Office Theme</vt:lpstr>
      <vt:lpstr>                           Public Health Seattle &amp; King County is here to help you during the coronavirus crisis!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ASSISTANCE IS AVAILABLE OVER THE PHONE</dc:title>
  <dc:creator>Pie, Daphne</dc:creator>
  <cp:lastModifiedBy>Pie, Daphne</cp:lastModifiedBy>
  <cp:revision>15</cp:revision>
  <dcterms:created xsi:type="dcterms:W3CDTF">2020-03-18T02:15:26Z</dcterms:created>
  <dcterms:modified xsi:type="dcterms:W3CDTF">2020-04-27T18:26:29Z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0x010100517F321B7D844948A449A5FE9D584242</vt:lpwstr>
  </property>
</Properties>
</file>